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63" r:id="rId4"/>
    <p:sldId id="258" r:id="rId5"/>
    <p:sldId id="259" r:id="rId6"/>
    <p:sldId id="261" r:id="rId7"/>
    <p:sldId id="260" r:id="rId8"/>
    <p:sldId id="262" r:id="rId9"/>
    <p:sldId id="266" r:id="rId10"/>
    <p:sldId id="267" r:id="rId11"/>
    <p:sldId id="268" r:id="rId12"/>
    <p:sldId id="269" r:id="rId13"/>
    <p:sldId id="272" r:id="rId14"/>
    <p:sldId id="273" r:id="rId15"/>
    <p:sldId id="274" r:id="rId16"/>
    <p:sldId id="280" r:id="rId17"/>
    <p:sldId id="275" r:id="rId18"/>
    <p:sldId id="281" r:id="rId19"/>
    <p:sldId id="276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BD9E"/>
    <a:srgbClr val="CFE1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E9FF8-E4C2-4ADE-8ADF-FA62BB6F6BD5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F5A15-0A8C-422C-8408-2CD097804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289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5A15-0A8C-422C-8408-2CD097804F9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493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5A15-0A8C-422C-8408-2CD097804F9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173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5A15-0A8C-422C-8408-2CD097804F9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90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5A15-0A8C-422C-8408-2CD097804F9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451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5A15-0A8C-422C-8408-2CD097804F9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857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5A15-0A8C-422C-8408-2CD097804F9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318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5A15-0A8C-422C-8408-2CD097804F9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827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5A15-0A8C-422C-8408-2CD097804F9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638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5A15-0A8C-422C-8408-2CD097804F9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0578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5A15-0A8C-422C-8408-2CD097804F9D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037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5A15-0A8C-422C-8408-2CD097804F9D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804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5A15-0A8C-422C-8408-2CD097804F9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5010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5A15-0A8C-422C-8408-2CD097804F9D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962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5A15-0A8C-422C-8408-2CD097804F9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804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5A15-0A8C-422C-8408-2CD097804F9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04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5A15-0A8C-422C-8408-2CD097804F9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119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5A15-0A8C-422C-8408-2CD097804F9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847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5A15-0A8C-422C-8408-2CD097804F9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654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5A15-0A8C-422C-8408-2CD097804F9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102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5A15-0A8C-422C-8408-2CD097804F9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763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1196752"/>
            <a:ext cx="5540674" cy="345638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461C"/>
                </a:solidFill>
              </a:rPr>
              <a:t>«Цвет – основа живописи. </a:t>
            </a:r>
            <a:r>
              <a:rPr lang="ru-RU" sz="4000" dirty="0">
                <a:solidFill>
                  <a:srgbClr val="00461C"/>
                </a:solidFill>
              </a:rPr>
              <a:t>А</a:t>
            </a:r>
            <a:r>
              <a:rPr lang="ru-RU" sz="4000" dirty="0" smtClean="0">
                <a:solidFill>
                  <a:srgbClr val="00461C"/>
                </a:solidFill>
              </a:rPr>
              <a:t>кварель и ее выразительные возможности»</a:t>
            </a:r>
            <a:endParaRPr lang="ru-RU" sz="4000" dirty="0">
              <a:solidFill>
                <a:srgbClr val="00461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презентация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Тоновая градация</a:t>
            </a:r>
            <a:endParaRPr lang="ru-RU" sz="40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28736"/>
            <a:ext cx="7358114" cy="32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862" y="4071942"/>
            <a:ext cx="434398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Цветовая градация</a:t>
            </a:r>
            <a:endParaRPr lang="ru-RU" sz="40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1428736"/>
            <a:ext cx="7000924" cy="344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4143380"/>
            <a:ext cx="2286016" cy="205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786" y="428604"/>
            <a:ext cx="164782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500042"/>
            <a:ext cx="195262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500042"/>
            <a:ext cx="191452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 Иллюстративный пример</a:t>
            </a:r>
            <a:endParaRPr lang="ru-RU" sz="4000" b="1" dirty="0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428736"/>
            <a:ext cx="2460642" cy="162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428736"/>
            <a:ext cx="266701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3786190"/>
            <a:ext cx="2708150" cy="165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6190"/>
            <a:ext cx="2846240" cy="1864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3" y="714356"/>
            <a:ext cx="7308107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416261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642918"/>
            <a:ext cx="726902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7" y="500042"/>
            <a:ext cx="8265641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1" y="571480"/>
            <a:ext cx="798728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500042"/>
            <a:ext cx="8013981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4919">
            <a:off x="1190413" y="1279720"/>
            <a:ext cx="6750050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2000240"/>
            <a:ext cx="833273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ru-RU" sz="6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Успехов в творчестве</a:t>
            </a:r>
            <a:endParaRPr lang="ru-RU" sz="60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14282" y="357167"/>
            <a:ext cx="8286808" cy="500066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1F4120"/>
                </a:solidFill>
              </a:rPr>
              <a:t>Акварель(фр.</a:t>
            </a:r>
            <a:r>
              <a:rPr lang="en-US" sz="4800" dirty="0" smtClean="0">
                <a:solidFill>
                  <a:srgbClr val="1F4120"/>
                </a:solidFill>
              </a:rPr>
              <a:t>aquarelle </a:t>
            </a:r>
            <a:r>
              <a:rPr lang="ru-RU" sz="4800" dirty="0" smtClean="0">
                <a:solidFill>
                  <a:srgbClr val="1F4120"/>
                </a:solidFill>
              </a:rPr>
              <a:t>от лат.</a:t>
            </a:r>
            <a:r>
              <a:rPr lang="en-US" sz="4800" dirty="0" smtClean="0">
                <a:solidFill>
                  <a:srgbClr val="1F4120"/>
                </a:solidFill>
              </a:rPr>
              <a:t>aqua</a:t>
            </a:r>
            <a:r>
              <a:rPr lang="ru-RU" sz="4800" dirty="0" smtClean="0">
                <a:solidFill>
                  <a:srgbClr val="1F4120"/>
                </a:solidFill>
              </a:rPr>
              <a:t> – вода) – краски, разводимые водой.</a:t>
            </a:r>
            <a:endParaRPr lang="ru-RU" sz="4800" dirty="0">
              <a:solidFill>
                <a:srgbClr val="1F412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3357562"/>
            <a:ext cx="6572296" cy="275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4E4E0E"/>
                </a:solidFill>
              </a:rPr>
              <a:t>Базовая исходная                  палитра</a:t>
            </a:r>
            <a:endParaRPr lang="ru-RU" sz="4000" b="1" dirty="0">
              <a:solidFill>
                <a:srgbClr val="4E4E0E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500174"/>
            <a:ext cx="8410377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Базовые цвета при добавлении воды</a:t>
            </a:r>
            <a:endParaRPr lang="ru-RU" sz="4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000240"/>
            <a:ext cx="86380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     Составление цвета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643050"/>
            <a:ext cx="796937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66"/>
            <a:ext cx="8215370" cy="435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0898508">
            <a:off x="467274" y="889524"/>
            <a:ext cx="7849612" cy="233992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Упражнения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Равномерный слой</a:t>
            </a:r>
            <a:endParaRPr lang="ru-RU" sz="40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1500174"/>
            <a:ext cx="728667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929066"/>
            <a:ext cx="234951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Другая 28">
      <a:majorFont>
        <a:latin typeface="Segoe Script"/>
        <a:ea typeface=""/>
        <a:cs typeface=""/>
      </a:majorFont>
      <a:minorFont>
        <a:latin typeface="Segoe Script"/>
        <a:ea typeface=""/>
        <a:cs typeface="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203</TotalTime>
  <Words>71</Words>
  <Application>Microsoft Office PowerPoint</Application>
  <PresentationFormat>Экран (4:3)</PresentationFormat>
  <Paragraphs>32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Calibri</vt:lpstr>
      <vt:lpstr>Segoe Script</vt:lpstr>
      <vt:lpstr>Wingdings</vt:lpstr>
      <vt:lpstr>Wingdings 2</vt:lpstr>
      <vt:lpstr>Эркер</vt:lpstr>
      <vt:lpstr>«Цвет – основа живописи. Акварель и ее выразительные возможности»</vt:lpstr>
      <vt:lpstr>Презентация PowerPoint</vt:lpstr>
      <vt:lpstr>Презентация PowerPoint</vt:lpstr>
      <vt:lpstr>Базовая исходная                  палитра</vt:lpstr>
      <vt:lpstr>Базовые цвета при добавлении воды</vt:lpstr>
      <vt:lpstr>     Составление цвета</vt:lpstr>
      <vt:lpstr>Презентация PowerPoint</vt:lpstr>
      <vt:lpstr>Презентация PowerPoint</vt:lpstr>
      <vt:lpstr>Равномерный слой</vt:lpstr>
      <vt:lpstr>Тоновая градация</vt:lpstr>
      <vt:lpstr>Цветовая градация</vt:lpstr>
      <vt:lpstr>Презентация PowerPoint</vt:lpstr>
      <vt:lpstr> Иллюстративный пример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2.3.«Пастель и цветные мелки, акварель; их выразительные возможности»</dc:title>
  <dc:creator>Formoza</dc:creator>
  <cp:lastModifiedBy>Учетная запись Майкрософт</cp:lastModifiedBy>
  <cp:revision>35</cp:revision>
  <dcterms:created xsi:type="dcterms:W3CDTF">2011-03-28T14:54:39Z</dcterms:created>
  <dcterms:modified xsi:type="dcterms:W3CDTF">2023-09-22T10:35:14Z</dcterms:modified>
</cp:coreProperties>
</file>