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5" r:id="rId3"/>
    <p:sldId id="324" r:id="rId4"/>
    <p:sldId id="256" r:id="rId5"/>
    <p:sldId id="257" r:id="rId6"/>
    <p:sldId id="258" r:id="rId7"/>
    <p:sldId id="259" r:id="rId8"/>
    <p:sldId id="260" r:id="rId9"/>
    <p:sldId id="261" r:id="rId10"/>
    <p:sldId id="266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1FA39-6166-4F52-8CB7-E4293FEAB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96DBA-BE35-4BBB-8ADA-EF66C5EE6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1C9E8-E6C6-4B30-A317-11B9C2235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9B011-2FE5-4EDB-8052-E77EE45A0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ED60B-7A32-45ED-AD29-FBFC422F5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D39FF-F9A7-4A24-86A1-6C71DBBFC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361E2-1D26-4984-AE9E-D1D3E544C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F2AA5-3647-407E-867E-EC82C9B86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FE74-B227-4F0A-80A0-88C0B3802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DC8C-7843-4A59-BDF2-E42C845E6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1939-F637-4289-BEB0-C5627DED4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DB822-7CF1-432D-B077-2732FD12B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91218-E204-4DE8-8B94-DF843F972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FF993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B33638-8255-4C0C-BA69-085587FC0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642918"/>
            <a:ext cx="777240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Художники-передвижники</a:t>
            </a:r>
          </a:p>
        </p:txBody>
      </p:sp>
      <p:pic>
        <p:nvPicPr>
          <p:cNvPr id="4" name="Picture 5" descr="C:\Users\Света\Pictures\foto_tph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571744"/>
            <a:ext cx="5786418" cy="368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Творчество Константина Маковского можно разбить на два этапа. В 1860-х - начале 1870-х годов под влиянием передвижнических идей обращался к сюжетам из народной жизни ("Селедочница" 1867 г., "Балаганы на Адмиралтейской площади" 1869 г., обе картины в Государственном Русском музее, Санкт-Петербург, "Маленькие шарманщики у забора зимой" 1868 г, частное собрание).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Поворотным моментом в творчестве художника можно считать путешествие в Египет и Сербию ( середина 1870-х гг.). После этого события Маковский начал всё больше склоняться к академизму ("Возвращение священного ковра из Мекки в Каир", 1876, Русский музей). 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ru-RU" sz="3200" b="1" smtClean="0"/>
              <a:t>Маковский Константин Егорович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Рассказы деда,1881 год</a:t>
            </a:r>
          </a:p>
        </p:txBody>
      </p:sp>
      <p:pic>
        <p:nvPicPr>
          <p:cNvPr id="12292" name="Picture 6" descr="C:\Users\Света\Pictures\маковский\makovsky_k1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833688"/>
            <a:ext cx="3810000" cy="2409825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ru-RU" sz="3200" b="1" smtClean="0"/>
              <a:t>Маковский Константин Егорович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Семейный портрет, 1882 год</a:t>
            </a:r>
          </a:p>
        </p:txBody>
      </p:sp>
      <p:pic>
        <p:nvPicPr>
          <p:cNvPr id="13316" name="Picture 6" descr="C:\Users\Света\Pictures\маковский\makovsky_k2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1219200"/>
            <a:ext cx="3471863" cy="4572000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sz="3200" b="1" smtClean="0"/>
              <a:t>Маковский Константин Егорович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Портрет детей художника</a:t>
            </a:r>
          </a:p>
        </p:txBody>
      </p:sp>
      <p:pic>
        <p:nvPicPr>
          <p:cNvPr id="14340" name="Picture 6" descr="C:\Users\Света\Pictures\маковский\makovsky_k3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9263" y="1981200"/>
            <a:ext cx="1743075" cy="41148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pPr eaLnBrk="1" hangingPunct="1"/>
            <a:r>
              <a:rPr lang="ru-RU" sz="3200" b="1" smtClean="0"/>
              <a:t>Маковский Константин Егорович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В мастерской художника, 1881</a:t>
            </a:r>
          </a:p>
        </p:txBody>
      </p:sp>
      <p:pic>
        <p:nvPicPr>
          <p:cNvPr id="15364" name="Picture 6" descr="C:\Users\Света\Pictures\маковский\makovsky_k4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68888" y="1981200"/>
            <a:ext cx="2968625" cy="41148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Маковский Константин Егорович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Дети, бегущие от грозы, 1872</a:t>
            </a:r>
          </a:p>
        </p:txBody>
      </p:sp>
      <p:pic>
        <p:nvPicPr>
          <p:cNvPr id="16388" name="Picture 6" descr="C:\Users\Света\Pictures\маковский\makovsky_k5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1138" y="1981200"/>
            <a:ext cx="2524125" cy="4114800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Маковский Константин Егорович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Маленькие шарманщики у забора зимой, 1868</a:t>
            </a:r>
          </a:p>
        </p:txBody>
      </p:sp>
      <p:pic>
        <p:nvPicPr>
          <p:cNvPr id="17412" name="Picture 6" descr="C:\Users\Света\Pictures\маковский\makovsky_k6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1413" y="1981200"/>
            <a:ext cx="3203575" cy="41148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Маковский Константин Егорович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Крестьянский обед в поле, 1871</a:t>
            </a:r>
          </a:p>
        </p:txBody>
      </p:sp>
      <p:pic>
        <p:nvPicPr>
          <p:cNvPr id="18436" name="Picture 6" descr="C:\Users\Света\Pictures\маковский\makovsky_k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640013"/>
            <a:ext cx="3810000" cy="2795587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Georgia" pitchFamily="18" charset="0"/>
              </a:rPr>
              <a:t>Перов Василий Григорьевич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66800"/>
            <a:ext cx="434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Georgia" pitchFamily="18" charset="0"/>
              </a:rPr>
              <a:t>Русский живописец, мастер бытовой живописи, портретист, исторический живописец.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Georgia" pitchFamily="18" charset="0"/>
              </a:rPr>
              <a:t>Родился в Тобольске 21 или 23 декабря 1833 (2 или 4 января 1834). Был незаконнорожденным (т. к. родители были повенчаны после его рождения) сыном местного прокурора, барона Г. К. Криденера, фамилию же </a:t>
            </a:r>
            <a:r>
              <a:rPr lang="ru-RU" sz="2400" smtClean="0"/>
              <a:t>«</a:t>
            </a:r>
            <a:r>
              <a:rPr lang="ru-RU" sz="2400" smtClean="0">
                <a:latin typeface="Georgia" pitchFamily="18" charset="0"/>
              </a:rPr>
              <a:t>Перов</a:t>
            </a:r>
            <a:r>
              <a:rPr lang="ru-RU" sz="2400" smtClean="0"/>
              <a:t>»</a:t>
            </a:r>
            <a:r>
              <a:rPr lang="ru-RU" sz="2400" smtClean="0">
                <a:latin typeface="Georgia" pitchFamily="18" charset="0"/>
              </a:rPr>
              <a:t> дал будущему художнику в виде прозвища его учитель грамоты, заштатный дьячок.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19460" name="Picture 6" descr="C:\Users\Света\Pictures\перов\perov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1375" y="1981200"/>
            <a:ext cx="3497263" cy="4114800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Georgia" pitchFamily="18" charset="0"/>
              </a:rPr>
              <a:t>Перов Василий Григорьевич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Спящие дети, 1870</a:t>
            </a:r>
          </a:p>
        </p:txBody>
      </p:sp>
      <p:pic>
        <p:nvPicPr>
          <p:cNvPr id="20484" name="Picture 6" descr="C:\Users\Света\Pictures\перов\perov1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362200"/>
            <a:ext cx="3810000" cy="335121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3076" name="Rectangle 4"/>
          <p:cNvSpPr>
            <a:spLocks noGrp="1" noChangeArrowheads="1" noTextEdit="1"/>
          </p:cNvSpPr>
          <p:nvPr>
            <p:ph type="clipArt" sz="half" idx="2"/>
          </p:nvPr>
        </p:nvSpPr>
        <p:spPr/>
      </p:sp>
      <p:pic>
        <p:nvPicPr>
          <p:cNvPr id="3077" name="Picture 5" descr="C:\Users\Света\Pictures\foto_tph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5725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Georgia" pitchFamily="18" charset="0"/>
              </a:rPr>
              <a:t>Перов Василий Григорьевич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«Тройка», ученики мастеровые везут воду, 1866</a:t>
            </a:r>
          </a:p>
        </p:txBody>
      </p:sp>
      <p:pic>
        <p:nvPicPr>
          <p:cNvPr id="21508" name="Picture 6" descr="C:\Users\Света\Pictures\перов\perov2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640013"/>
            <a:ext cx="3810000" cy="2795587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Georgia" pitchFamily="18" charset="0"/>
              </a:rPr>
              <a:t>Перов Василий Григорьевич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Рыбная ловля, 1867</a:t>
            </a:r>
          </a:p>
        </p:txBody>
      </p:sp>
      <p:pic>
        <p:nvPicPr>
          <p:cNvPr id="22532" name="Picture 6" descr="C:\Users\Света\Pictures\перов\perov3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85825" y="1981200"/>
            <a:ext cx="3409950" cy="4114800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Georgia" pitchFamily="18" charset="0"/>
              </a:rPr>
              <a:t>Перов Василий Григорьевич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Девочка с кувшином, 1869</a:t>
            </a:r>
          </a:p>
        </p:txBody>
      </p:sp>
      <p:pic>
        <p:nvPicPr>
          <p:cNvPr id="23556" name="Picture 6" descr="C:\Users\Света\Pictures\перов\perov4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1413" y="1981200"/>
            <a:ext cx="3203575" cy="411480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Georgia" pitchFamily="18" charset="0"/>
              </a:rPr>
              <a:t>Перов Василий Григорьевич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Мальчик-мастеровой, засмотревшийся на попугая, 1865</a:t>
            </a:r>
          </a:p>
        </p:txBody>
      </p:sp>
      <p:pic>
        <p:nvPicPr>
          <p:cNvPr id="24580" name="Picture 6" descr="C:\Users\Света\Pictures\перов\perov5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63650" y="1981200"/>
            <a:ext cx="2654300" cy="4114800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Georgia" pitchFamily="18" charset="0"/>
              </a:rPr>
              <a:t>Перов Василий Григорьевич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Проводы покойника, 1865</a:t>
            </a:r>
          </a:p>
        </p:txBody>
      </p:sp>
      <p:pic>
        <p:nvPicPr>
          <p:cNvPr id="25604" name="Picture 6" descr="C:\Users\Света\Pictures\перов\perov6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08250"/>
            <a:ext cx="3810000" cy="306070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Georgia" pitchFamily="18" charset="0"/>
              </a:rPr>
              <a:t>Репин Илья Ефимович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Georgia" pitchFamily="18" charset="0"/>
              </a:rPr>
              <a:t>Русский художник. Родился в Чугуеве (Харьковская губерния) 24 июля (5 августа) 1844 в семье военного поселенца.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Georgia" pitchFamily="18" charset="0"/>
              </a:rPr>
              <a:t>Первые художественные навыки получил в местной школе военных топографов (1854</a:t>
            </a:r>
            <a:r>
              <a:rPr lang="ru-RU" sz="2400" smtClean="0"/>
              <a:t>–</a:t>
            </a:r>
            <a:r>
              <a:rPr lang="ru-RU" sz="2400" smtClean="0">
                <a:latin typeface="Georgia" pitchFamily="18" charset="0"/>
              </a:rPr>
              <a:t>1857), а затем у чугуевского иконописца И. М. Бунакова; с 1859 исполнял заказы на иконы и церковные росписи.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26628" name="Picture 6" descr="C:\Users\Света\Pictures\репин\repin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4088" y="1981200"/>
            <a:ext cx="3578225" cy="4114800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09600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Georgia" pitchFamily="18" charset="0"/>
              </a:rPr>
              <a:t>Репин Илья Ефимович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Georgia" pitchFamily="18" charset="0"/>
              </a:rPr>
              <a:t>Дочка рыбака, Вёль</a:t>
            </a:r>
          </a:p>
          <a:p>
            <a:pPr eaLnBrk="1" hangingPunct="1"/>
            <a:r>
              <a:rPr lang="ru-RU" sz="2400" smtClean="0">
                <a:latin typeface="Georgia" pitchFamily="18" charset="0"/>
              </a:rPr>
              <a:t>В 1873 году Репин завершает свою знаменитую картину "Бурлаки на Волге", которая после всемирной выставки в Вене принесли художнику европейскую известность.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27652" name="Picture 6" descr="C:\Users\Света\Pictures\репин\repin1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1375" y="1981200"/>
            <a:ext cx="3497263" cy="4114800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Georgia" pitchFamily="18" charset="0"/>
              </a:rPr>
              <a:t>Репин Илья Ефимович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419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Стрекоза. Портрет Веры Репиной,дочери художника.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Georgia" pitchFamily="18" charset="0"/>
              </a:rPr>
              <a:t>Репин И. Е. также являлся крупнейшим художником-портретистом. Среди его работ портреты выдающихся современников: М.П. Мусоргского (1881), А.Г. Рубинштейна (1881), В.И. Сурикова (1885), Д.И. Менделеева (1885), П.М. Третьякова (1883), М.И. Глинки (1887), И.Н. Крамского (1882) и др.</a:t>
            </a:r>
            <a:endParaRPr lang="ru-RU" sz="2400" smtClean="0"/>
          </a:p>
        </p:txBody>
      </p:sp>
      <p:pic>
        <p:nvPicPr>
          <p:cNvPr id="28676" name="Picture 6" descr="C:\Users\Света\Pictures\репин\repin2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3775" y="1981200"/>
            <a:ext cx="3497263" cy="4114800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457200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Georgia" pitchFamily="18" charset="0"/>
              </a:rPr>
              <a:t>Репин Илья Ефимович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Портрет Нади Репиной</a:t>
            </a:r>
          </a:p>
        </p:txBody>
      </p:sp>
      <p:pic>
        <p:nvPicPr>
          <p:cNvPr id="29700" name="Picture 6" descr="C:\Users\Света\Pictures\репин\repin3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1375" y="1981200"/>
            <a:ext cx="3497263" cy="4114800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381000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Georgia" pitchFamily="18" charset="0"/>
              </a:rPr>
              <a:t>Репин Илья Ефимович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На меже.</a:t>
            </a:r>
          </a:p>
        </p:txBody>
      </p:sp>
      <p:pic>
        <p:nvPicPr>
          <p:cNvPr id="30724" name="Picture 6" descr="C:\Users\Света\Pictures\репин\repin5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24413" y="1981200"/>
            <a:ext cx="3455987" cy="41148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Фото 1886 г. Стоят: Г. Мясоедов, К. Савицкий, В. Поленов, Е. Волков, В. Суриков, И. Шишкин, Н. Ярошенко, П. Брюллов, А. Беггров; сидят: С. Аммосов, А. Киселев, Н. Неврев, В. Е. Маковский, А. Литовченко, К. Лемох, И. Крамской, И. Репин, П. Ивачев, Н. Е. Маковский.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Николай Ге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Портрет </a:t>
            </a:r>
          </a:p>
        </p:txBody>
      </p:sp>
      <p:pic>
        <p:nvPicPr>
          <p:cNvPr id="31748" name="Picture 6" descr="C:\Users\Света\Pictures\серов\gay00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6463" y="1981200"/>
            <a:ext cx="3367087" cy="4114800"/>
          </a:xfr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Николай Ге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Пётр </a:t>
            </a:r>
            <a:r>
              <a:rPr lang="en-US" sz="2800" smtClean="0"/>
              <a:t>I </a:t>
            </a:r>
            <a:r>
              <a:rPr lang="ru-RU" sz="2800" smtClean="0"/>
              <a:t>допрашивает сына Алексея Петровича в Петергофе</a:t>
            </a:r>
          </a:p>
        </p:txBody>
      </p:sp>
      <p:pic>
        <p:nvPicPr>
          <p:cNvPr id="32772" name="Picture 6" descr="C:\Users\Света\Pictures\серов\gay01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68538"/>
            <a:ext cx="3810000" cy="3538537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Николай Ге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 Ахиллес, оплакивающий Патрокла</a:t>
            </a:r>
          </a:p>
        </p:txBody>
      </p:sp>
      <p:pic>
        <p:nvPicPr>
          <p:cNvPr id="33796" name="Picture 6" descr="C:\Users\Света\Pictures\серов\gay02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68538"/>
            <a:ext cx="3810000" cy="3538537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Николай Ге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Суд царя Соломона</a:t>
            </a:r>
          </a:p>
        </p:txBody>
      </p:sp>
      <p:pic>
        <p:nvPicPr>
          <p:cNvPr id="34820" name="Picture 6" descr="C:\Users\Света\Pictures\серов\gay03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68538"/>
            <a:ext cx="3810000" cy="3538537"/>
          </a:xfr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Николай Ге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Портрет Натальи Ивановны Петрункевич</a:t>
            </a:r>
          </a:p>
        </p:txBody>
      </p:sp>
      <p:pic>
        <p:nvPicPr>
          <p:cNvPr id="35844" name="Picture 6" descr="C:\Users\Света\Pictures\серов\gay04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68538"/>
            <a:ext cx="3810000" cy="3538537"/>
          </a:xfr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Николай Ге</a:t>
            </a: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Екатерина </a:t>
            </a:r>
            <a:r>
              <a:rPr lang="en-US" sz="2800" smtClean="0"/>
              <a:t>II</a:t>
            </a:r>
            <a:r>
              <a:rPr lang="ru-RU" sz="2800" smtClean="0"/>
              <a:t> у гроба императрицы Елизаветы</a:t>
            </a:r>
          </a:p>
        </p:txBody>
      </p:sp>
      <p:pic>
        <p:nvPicPr>
          <p:cNvPr id="36868" name="Picture 6" descr="C:\Users\Света\Pictures\серов\gay06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573338"/>
            <a:ext cx="3810000" cy="2930525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Николай Ге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А.С.Пушкин в селе Михайловском</a:t>
            </a:r>
          </a:p>
        </p:txBody>
      </p:sp>
      <p:pic>
        <p:nvPicPr>
          <p:cNvPr id="37892" name="Picture 6" descr="C:\Users\Света\Pictures\серов\gay08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73338"/>
            <a:ext cx="3810000" cy="2930525"/>
          </a:xfr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Николай Ге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Вестники Воскресения</a:t>
            </a:r>
          </a:p>
        </p:txBody>
      </p:sp>
      <p:pic>
        <p:nvPicPr>
          <p:cNvPr id="38916" name="Picture 6" descr="C:\Users\Света\Pictures\серов\gay09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573338"/>
            <a:ext cx="3810000" cy="2930525"/>
          </a:xfr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Портрет </a:t>
            </a:r>
          </a:p>
        </p:txBody>
      </p:sp>
      <p:pic>
        <p:nvPicPr>
          <p:cNvPr id="39940" name="Picture 6" descr="C:\Users\Света\Pictures\серов\kuindgi00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68863" y="1981200"/>
            <a:ext cx="3367087" cy="4114800"/>
          </a:xfr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Эльбрус. Лунная ночь.</a:t>
            </a:r>
          </a:p>
        </p:txBody>
      </p:sp>
      <p:pic>
        <p:nvPicPr>
          <p:cNvPr id="40964" name="Picture 6" descr="C:\Users\Света\Pictures\серов\kuindgi1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68538"/>
            <a:ext cx="3810000" cy="3538537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sz="3200" b="1" smtClean="0"/>
              <a:t>Васнецов Виктор Михайлович</a:t>
            </a:r>
            <a:r>
              <a:rPr lang="ru-RU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4343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 своих ранних произведениях Васнецов выступает как художник-жанрист. Его работы отличает наблюдательность и меткость характеристики персонажей: "Нищие певцы" (1873), "В чайной" (1874), "Книжная лавочка" (1876), "С квартиры на квартиру" (1876), "Преферанс" (1879). В этот период (с 1974 г.) он начинает принимать участие в выставках художников передвижников 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5124" name="Picture 6" descr="C:\Users\Света\Pictures\васнецов\vasnechov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4088" y="1981200"/>
            <a:ext cx="3578225" cy="4114800"/>
          </a:xfr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Вид на Кремль и Храм Василия Блаженного</a:t>
            </a:r>
          </a:p>
        </p:txBody>
      </p:sp>
      <p:pic>
        <p:nvPicPr>
          <p:cNvPr id="41988" name="Picture 6" descr="C:\Users\Света\Pictures\серов\kuindgi2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794000"/>
            <a:ext cx="3810000" cy="2489200"/>
          </a:xfr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Ночь на Днепре</a:t>
            </a:r>
          </a:p>
        </p:txBody>
      </p:sp>
      <p:pic>
        <p:nvPicPr>
          <p:cNvPr id="43012" name="Picture 6" descr="C:\Users\Света\Pictures\серов\kuindgi3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68538"/>
            <a:ext cx="3810000" cy="3538537"/>
          </a:xfr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Украинская ночь</a:t>
            </a:r>
          </a:p>
        </p:txBody>
      </p:sp>
      <p:pic>
        <p:nvPicPr>
          <p:cNvPr id="44036" name="Picture 6" descr="C:\Users\Света\Pictures\серов\kuindgi4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3105150"/>
            <a:ext cx="3810000" cy="1866900"/>
          </a:xfr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45060" name="Picture 6" descr="C:\Users\Света\Pictures\серов\kuindgi5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862263"/>
            <a:ext cx="3810000" cy="2352675"/>
          </a:xfr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Кавказ </a:t>
            </a:r>
          </a:p>
        </p:txBody>
      </p:sp>
      <p:pic>
        <p:nvPicPr>
          <p:cNvPr id="46084" name="Picture 6" descr="C:\Users\Света\Pictures\серов\kuindgi6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706688"/>
            <a:ext cx="3810000" cy="2663825"/>
          </a:xfr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47108" name="Picture 6" descr="C:\Users\Света\Pictures\серов\kuindgi7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68538"/>
            <a:ext cx="3810000" cy="3538537"/>
          </a:xfr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Лесное озеро. Облака </a:t>
            </a:r>
          </a:p>
        </p:txBody>
      </p:sp>
      <p:pic>
        <p:nvPicPr>
          <p:cNvPr id="48132" name="Picture 9" descr="C:\Users\Света\Pictures\серов\kuindgi8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751138"/>
            <a:ext cx="3810000" cy="2573337"/>
          </a:xfr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Крым </a:t>
            </a:r>
          </a:p>
        </p:txBody>
      </p:sp>
      <p:pic>
        <p:nvPicPr>
          <p:cNvPr id="49156" name="Picture 6" descr="C:\Users\Света\Pictures\серов\kuindgi9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768600"/>
            <a:ext cx="3810000" cy="2540000"/>
          </a:xfr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Кипарисы на берегу моря. Крым.</a:t>
            </a:r>
          </a:p>
        </p:txBody>
      </p:sp>
      <p:pic>
        <p:nvPicPr>
          <p:cNvPr id="50180" name="Picture 6" descr="C:\Users\Света\Pictures\серов\kuindgi12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768600"/>
            <a:ext cx="3810000" cy="2540000"/>
          </a:xfr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Осень </a:t>
            </a:r>
          </a:p>
        </p:txBody>
      </p:sp>
      <p:pic>
        <p:nvPicPr>
          <p:cNvPr id="51204" name="Picture 6" descr="C:\Users\Света\Pictures\серов\kuindgi13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768600"/>
            <a:ext cx="3810000" cy="25400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Васнецов Виктор Михайлович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Алёнушка, 1881 год</a:t>
            </a:r>
          </a:p>
        </p:txBody>
      </p:sp>
      <p:pic>
        <p:nvPicPr>
          <p:cNvPr id="6148" name="Picture 7" descr="C:\Users\Света\Pictures\васнецов\vasnecov3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33975" y="1981200"/>
            <a:ext cx="2838450" cy="4114800"/>
          </a:xfr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52228" name="Picture 6" descr="C:\Users\Света\Pictures\серов\kuindgi14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68538"/>
            <a:ext cx="3810000" cy="3538537"/>
          </a:xfr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Архип Куинджи</a:t>
            </a:r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Зима. Пятна света на крышах хат.</a:t>
            </a:r>
          </a:p>
        </p:txBody>
      </p:sp>
      <p:pic>
        <p:nvPicPr>
          <p:cNvPr id="53252" name="Picture 6" descr="C:\Users\Света\Pictures\серов\kuindgi92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768600"/>
            <a:ext cx="3810000" cy="2540000"/>
          </a:xfr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54276" name="Picture 6" descr="C:\Users\Света\Pictures\серов\levitan1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68538"/>
            <a:ext cx="3810000" cy="3538537"/>
          </a:xfr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55300" name="Picture 6" descr="C:\Users\Света\Pictures\серов\levitan2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68538"/>
            <a:ext cx="3810000" cy="3538537"/>
          </a:xfr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56324" name="Picture 6" descr="C:\Users\Света\Pictures\серов\levitan3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68538"/>
            <a:ext cx="3810000" cy="3538537"/>
          </a:xfr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57348" name="Picture 6" descr="C:\Users\Света\Pictures\серов\levitan4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733675"/>
            <a:ext cx="3810000" cy="2609850"/>
          </a:xfr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58372" name="Picture 6" descr="C:\Users\Света\Pictures\серов\levitan5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833688"/>
            <a:ext cx="3810000" cy="2409825"/>
          </a:xfr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59396" name="Picture 6" descr="C:\Users\Света\Pictures\серов\levitan6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01900"/>
            <a:ext cx="3810000" cy="3071813"/>
          </a:xfr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60420" name="Picture 6" descr="C:\Users\Света\Pictures\серов\levitan7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395538"/>
            <a:ext cx="3810000" cy="3284537"/>
          </a:xfr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Избушка на лугу</a:t>
            </a:r>
          </a:p>
        </p:txBody>
      </p:sp>
      <p:pic>
        <p:nvPicPr>
          <p:cNvPr id="61444" name="Picture 6" descr="C:\Users\Света\Pictures\серов\levitan8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50938" y="1981200"/>
            <a:ext cx="2879725" cy="41148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Васнецов Виктор Михайлович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Богоматерь с младенцем</a:t>
            </a:r>
          </a:p>
        </p:txBody>
      </p:sp>
      <p:pic>
        <p:nvPicPr>
          <p:cNvPr id="7172" name="Picture 6" descr="C:\Users\Света\Pictures\васнецов\vasnecov1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8388" y="1981200"/>
            <a:ext cx="3044825" cy="4114800"/>
          </a:xfr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Золотая осень</a:t>
            </a:r>
          </a:p>
        </p:txBody>
      </p:sp>
      <p:pic>
        <p:nvPicPr>
          <p:cNvPr id="62468" name="Picture 6" descr="C:\Users\Света\Pictures\серов\levitan9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768600"/>
            <a:ext cx="3810000" cy="2540000"/>
          </a:xfrm>
          <a:noFill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63492" name="Picture 6" descr="C:\Users\Света\Pictures\серов\levitan91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917825"/>
            <a:ext cx="3810000" cy="2241550"/>
          </a:xfr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64516" name="Picture 6" descr="C:\Users\Света\Pictures\серов\levitan92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68538"/>
            <a:ext cx="3810000" cy="3538537"/>
          </a:xfrm>
          <a:noFill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Берёзовая роща</a:t>
            </a:r>
          </a:p>
        </p:txBody>
      </p:sp>
      <p:pic>
        <p:nvPicPr>
          <p:cNvPr id="65540" name="Picture 6" descr="C:\Users\Света\Pictures\серов\levitan93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784475"/>
            <a:ext cx="3810000" cy="2508250"/>
          </a:xfrm>
          <a:noFill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66564" name="Picture 6" descr="C:\Users\Света\Pictures\серов\levitan94_small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776538"/>
            <a:ext cx="3810000" cy="2524125"/>
          </a:xfrm>
          <a:noFill/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Исаак Левитан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67588" name="Picture 6" descr="C:\Users\Света\Pictures\серов\levitan95_small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784475"/>
            <a:ext cx="3810000" cy="2508250"/>
          </a:xfrm>
          <a:noFill/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ru-RU" sz="3600" b="1" smtClean="0"/>
              <a:t>Серов Валентин Александрович</a:t>
            </a:r>
            <a:r>
              <a:rPr lang="ru-RU" sz="3600" smtClean="0"/>
              <a:t> (1865 - 1911)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Выдающийся русский художник (живописец и график).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Родился в Петербурге 7 (19) января 1865 в семье композитора А. Н. Серова и пианистки В. С. Серовой (урожденной Бергман).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Отец умер, когда мальчику было шесть лет. После потери отца Серов с 1872 по 1874 гг. жил в Мюнхене, где учился рисованию у немецкого художника Кеппинга.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68612" name="Picture 6" descr="C:\Users\Света\Pictures\серов\serov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4088" y="1981200"/>
            <a:ext cx="3578225" cy="4114800"/>
          </a:xfrm>
          <a:noFill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Серов Валентин Александрович</a:t>
            </a: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69636" name="Picture 6" descr="C:\Users\Света\Pictures\серов\serov1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06488" y="1981200"/>
            <a:ext cx="2968625" cy="4114800"/>
          </a:xfrm>
          <a:noFill/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Серов Валентин Александрович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70660" name="Picture 6" descr="C:\Users\Света\Pictures\серов\serov2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74900"/>
            <a:ext cx="3810000" cy="3327400"/>
          </a:xfrm>
          <a:noFill/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Серов Валентин Александрович</a:t>
            </a:r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Девочка с персиками, 1887 </a:t>
            </a:r>
          </a:p>
        </p:txBody>
      </p:sp>
      <p:pic>
        <p:nvPicPr>
          <p:cNvPr id="71684" name="Picture 6" descr="C:\Users\Света\Pictures\серов\serov3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8663" y="1981200"/>
            <a:ext cx="3724275" cy="41148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Васнецов Виктор Михайлович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В гостях, 1871 год</a:t>
            </a:r>
          </a:p>
        </p:txBody>
      </p:sp>
      <p:pic>
        <p:nvPicPr>
          <p:cNvPr id="8196" name="Picture 6" descr="C:\Users\Света\Pictures\васнецов\vasnecov4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6675" y="1981200"/>
            <a:ext cx="2813050" cy="4114800"/>
          </a:xfr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Серов Валентин Александрович</a:t>
            </a:r>
          </a:p>
        </p:txBody>
      </p:sp>
      <p:sp>
        <p:nvSpPr>
          <p:cNvPr id="7270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72708" name="Picture 6" descr="C:\Users\Света\Pictures\серов\serov4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28700" y="1981200"/>
            <a:ext cx="3124200" cy="41148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Васнецов Виктор Михайлович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Подружки, 1878 год</a:t>
            </a:r>
          </a:p>
        </p:txBody>
      </p:sp>
      <p:pic>
        <p:nvPicPr>
          <p:cNvPr id="9220" name="Picture 6" descr="C:\Users\Света\Pictures\васнецов\vasnecov10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54100" y="1981200"/>
            <a:ext cx="3073400" cy="41148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ru-RU" sz="3200" b="1" smtClean="0"/>
              <a:t>Маковский Константин Егорович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(20.06(2.07).1839 - 17(30).09.1915), русский художник, действительный член петербургской Академии художеств (1898).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pic>
        <p:nvPicPr>
          <p:cNvPr id="10244" name="Picture 6" descr="C:\Users\Света\Pictures\маковский\makovsky_k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9850" y="1981200"/>
            <a:ext cx="2805113" cy="41148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915</Words>
  <Application>Microsoft Office PowerPoint</Application>
  <PresentationFormat>Экран (4:3)</PresentationFormat>
  <Paragraphs>125</Paragraphs>
  <Slides>70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3" baseType="lpstr">
      <vt:lpstr>Georgia</vt:lpstr>
      <vt:lpstr>Times New Roman</vt:lpstr>
      <vt:lpstr>Оформление по умолчанию</vt:lpstr>
      <vt:lpstr>Художники-передвижники</vt:lpstr>
      <vt:lpstr>Презентация PowerPoint</vt:lpstr>
      <vt:lpstr>Презентация PowerPoint</vt:lpstr>
      <vt:lpstr>Васнецов Виктор Михайлович </vt:lpstr>
      <vt:lpstr>Васнецов Виктор Михайлович</vt:lpstr>
      <vt:lpstr>Васнецов Виктор Михайлович</vt:lpstr>
      <vt:lpstr>Васнецов Виктор Михайлович</vt:lpstr>
      <vt:lpstr>Васнецов Виктор Михайлович</vt:lpstr>
      <vt:lpstr>Маковский Константин Егорович</vt:lpstr>
      <vt:lpstr>Презентация PowerPoint</vt:lpstr>
      <vt:lpstr>Маковский Константин Егорович</vt:lpstr>
      <vt:lpstr>Маковский Константин Егорович</vt:lpstr>
      <vt:lpstr>Маковский Константин Егорович</vt:lpstr>
      <vt:lpstr>Маковский Константин Егорович</vt:lpstr>
      <vt:lpstr>Маковский Константин Егорович</vt:lpstr>
      <vt:lpstr>Маковский Константин Егорович</vt:lpstr>
      <vt:lpstr>Маковский Константин Егорович</vt:lpstr>
      <vt:lpstr>Перов Василий Григорьевич</vt:lpstr>
      <vt:lpstr>Перов Василий Григорьевич</vt:lpstr>
      <vt:lpstr>Перов Василий Григорьевич</vt:lpstr>
      <vt:lpstr>Перов Василий Григорьевич</vt:lpstr>
      <vt:lpstr>Перов Василий Григорьевич</vt:lpstr>
      <vt:lpstr>Перов Василий Григорьевич</vt:lpstr>
      <vt:lpstr>Перов Василий Григорьевич</vt:lpstr>
      <vt:lpstr>Репин Илья Ефимович</vt:lpstr>
      <vt:lpstr>Репин Илья Ефимович</vt:lpstr>
      <vt:lpstr>Репин Илья Ефимович</vt:lpstr>
      <vt:lpstr>Репин Илья Ефимович</vt:lpstr>
      <vt:lpstr>Репин Илья Ефимович</vt:lpstr>
      <vt:lpstr>Николай Ге</vt:lpstr>
      <vt:lpstr>Николай Ге</vt:lpstr>
      <vt:lpstr>Николай Ге</vt:lpstr>
      <vt:lpstr>Николай Ге</vt:lpstr>
      <vt:lpstr>Николай Ге</vt:lpstr>
      <vt:lpstr>Николай Ге</vt:lpstr>
      <vt:lpstr>Николай Ге</vt:lpstr>
      <vt:lpstr>Николай Ге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Архип Куинджи</vt:lpstr>
      <vt:lpstr>Исаак Левитан </vt:lpstr>
      <vt:lpstr>Исаак Левитан</vt:lpstr>
      <vt:lpstr>Исаак Левитан</vt:lpstr>
      <vt:lpstr>Исаак Левитан</vt:lpstr>
      <vt:lpstr>Исаак Левитан</vt:lpstr>
      <vt:lpstr>Исаак Левитан</vt:lpstr>
      <vt:lpstr>Исаак Левитан</vt:lpstr>
      <vt:lpstr>Исаак Левитан</vt:lpstr>
      <vt:lpstr>Исаак Левитан</vt:lpstr>
      <vt:lpstr>Исаак Левитан</vt:lpstr>
      <vt:lpstr>Исаак Левитан</vt:lpstr>
      <vt:lpstr>Исаак Левитан</vt:lpstr>
      <vt:lpstr>Исаак Левитан</vt:lpstr>
      <vt:lpstr>Исаак Левитан</vt:lpstr>
      <vt:lpstr>Серов Валентин Александрович (1865 - 1911)</vt:lpstr>
      <vt:lpstr>Серов Валентин Александрович</vt:lpstr>
      <vt:lpstr>Серов Валентин Александрович</vt:lpstr>
      <vt:lpstr>Серов Валентин Александрович</vt:lpstr>
      <vt:lpstr>Серов Валентин Александрович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Васнецов Виктор Михайлович </dc:title>
  <dc:creator>Света</dc:creator>
  <cp:lastModifiedBy>Учетная запись Майкрософт</cp:lastModifiedBy>
  <cp:revision>7</cp:revision>
  <dcterms:created xsi:type="dcterms:W3CDTF">2010-02-02T18:56:35Z</dcterms:created>
  <dcterms:modified xsi:type="dcterms:W3CDTF">2023-09-22T10:54:08Z</dcterms:modified>
</cp:coreProperties>
</file>